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3.jpeg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8F1B0-B295-365E-AB16-D86E77061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91" y="2029047"/>
            <a:ext cx="11731256" cy="1399953"/>
          </a:xfrm>
        </p:spPr>
        <p:txBody>
          <a:bodyPr>
            <a:noAutofit/>
          </a:bodyPr>
          <a:lstStyle/>
          <a:p>
            <a:r>
              <a:rPr lang="en-GB" sz="4800" b="1" dirty="0"/>
              <a:t>MATERIAL OF THE EARTH’S CRUST </a:t>
            </a:r>
            <a:endParaRPr lang="en-US" sz="4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D2258B-0FBE-B40D-1C40-9F7844B7BD00}"/>
              </a:ext>
            </a:extLst>
          </p:cNvPr>
          <p:cNvSpPr txBox="1"/>
          <p:nvPr/>
        </p:nvSpPr>
        <p:spPr>
          <a:xfrm>
            <a:off x="1851837" y="3949993"/>
            <a:ext cx="68934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(ROCKS AND MINERALS) </a:t>
            </a:r>
            <a:endParaRPr lang="en-US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06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52F54-81E2-BCDB-C968-29D3828F0D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533" y="491755"/>
            <a:ext cx="8825023" cy="5874489"/>
          </a:xfrm>
        </p:spPr>
        <p:txBody>
          <a:bodyPr/>
          <a:lstStyle/>
          <a:p>
            <a:r>
              <a:rPr lang="en-GB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LITHOSPHERE IS MADE UP OF ROCKS AND MINERALS. THEY INCLUDE NOT ONLY THE HARD MATERIALS SUCH AS GRANITE AND MARBLE, BUT ALSO SOFT AND LOOSE MATERIALS SUCH AS CHALK , CLAY,SAND AND SALT. ROCKS ARE MADE UP OF MINERALS. THEY DO NOT POSSESS A DEFINITE CHEMICAL COMPOSITION. </a:t>
            </a:r>
            <a:r>
              <a:rPr lang="en-GB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141800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C29F55-D16E-1159-DFA0-2E395DF5D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7" y="382969"/>
            <a:ext cx="3587814" cy="54186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1952012-F690-7AAC-C201-2C3F25C82D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5511" y="1819594"/>
            <a:ext cx="2614560" cy="4902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DD4B965-D178-FEFC-5369-4AC3AA3600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3581" y="382968"/>
            <a:ext cx="5240626" cy="579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1308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B03EA-EE42-0279-1DAE-7E9D77ED7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520" y="-841745"/>
            <a:ext cx="1617526" cy="5892210"/>
          </a:xfrm>
        </p:spPr>
        <p:txBody>
          <a:bodyPr>
            <a:normAutofit/>
          </a:bodyPr>
          <a:lstStyle/>
          <a:p>
            <a:r>
              <a:rPr lang="en-GB" dirty="0"/>
              <a:t>      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10F17B-1AE7-0DB4-AD7A-0E6046D87DD9}"/>
              </a:ext>
            </a:extLst>
          </p:cNvPr>
          <p:cNvSpPr txBox="1"/>
          <p:nvPr/>
        </p:nvSpPr>
        <p:spPr>
          <a:xfrm>
            <a:off x="367218" y="335845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MINERALS ARE NATURALLY- OCCURRING SUBSTANCES PRESENT IN ROCKS. THESE ARE SOLID SUBSTANCE WHICH HAVE A DEFINITE CHEMICAL COMPOSITION. A ROCK IN WHICH A PARTICULAR MINERAL IS FOUND IN LARGE PERCENTAGE IS CALLED ORE</a:t>
            </a:r>
            <a:endParaRPr lang="en-US" sz="4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4554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3EC9E-185D-9FEB-D2FC-010D0F3FA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938" y="2307264"/>
            <a:ext cx="8596668" cy="2243471"/>
          </a:xfrm>
        </p:spPr>
        <p:txBody>
          <a:bodyPr>
            <a:normAutofit/>
          </a:bodyPr>
          <a:lstStyle/>
          <a:p>
            <a:r>
              <a:rPr lang="en-GB" sz="9600" b="1" dirty="0"/>
              <a:t>THANK</a:t>
            </a:r>
            <a:r>
              <a:rPr lang="en-GB" sz="9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9600" b="1" dirty="0"/>
              <a:t>YOU</a:t>
            </a:r>
            <a:r>
              <a:rPr lang="en-GB" sz="9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endParaRPr lang="en-US" sz="9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60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Facet</vt:lpstr>
      <vt:lpstr>MATERIAL OF THE EARTH’S CRUST </vt:lpstr>
      <vt:lpstr>THE LITHOSPHERE IS MADE UP OF ROCKS AND MINERALS. THEY INCLUDE NOT ONLY THE HARD MATERIALS SUCH AS GRANITE AND MARBLE, BUT ALSO SOFT AND LOOSE MATERIALS SUCH AS CHALK , CLAY,SAND AND SALT. ROCKS ARE MADE UP OF MINERALS. THEY DO NOT POSSESS A DEFINITE CHEMICAL COMPOSITION.    </vt:lpstr>
      <vt:lpstr>PowerPoint Presentation</vt:lpstr>
      <vt:lpstr>       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OF THE EARTH’S CRUST </dc:title>
  <dc:creator>Guest User</dc:creator>
  <cp:lastModifiedBy>Guest User</cp:lastModifiedBy>
  <cp:revision>7</cp:revision>
  <dcterms:created xsi:type="dcterms:W3CDTF">2025-07-04T16:35:51Z</dcterms:created>
  <dcterms:modified xsi:type="dcterms:W3CDTF">2025-07-05T16:07:40Z</dcterms:modified>
</cp:coreProperties>
</file>